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7" r:id="rId2"/>
    <p:sldId id="282" r:id="rId3"/>
    <p:sldId id="257" r:id="rId4"/>
    <p:sldId id="288" r:id="rId5"/>
    <p:sldId id="286" r:id="rId6"/>
    <p:sldId id="287" r:id="rId7"/>
    <p:sldId id="289" r:id="rId8"/>
    <p:sldId id="290" r:id="rId9"/>
    <p:sldId id="291" r:id="rId10"/>
    <p:sldId id="293" r:id="rId11"/>
    <p:sldId id="292" r:id="rId12"/>
    <p:sldId id="278" r:id="rId13"/>
    <p:sldId id="294" r:id="rId14"/>
    <p:sldId id="280" r:id="rId15"/>
    <p:sldId id="299" r:id="rId16"/>
    <p:sldId id="295" r:id="rId17"/>
    <p:sldId id="260" r:id="rId18"/>
    <p:sldId id="283" r:id="rId19"/>
    <p:sldId id="284" r:id="rId20"/>
    <p:sldId id="285" r:id="rId21"/>
    <p:sldId id="277" r:id="rId22"/>
    <p:sldId id="279" r:id="rId23"/>
    <p:sldId id="272" r:id="rId24"/>
    <p:sldId id="274" r:id="rId25"/>
    <p:sldId id="275" r:id="rId26"/>
    <p:sldId id="27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474" autoAdjust="0"/>
    <p:restoredTop sz="94660"/>
  </p:normalViewPr>
  <p:slideViewPr>
    <p:cSldViewPr>
      <p:cViewPr varScale="1">
        <p:scale>
          <a:sx n="51" d="100"/>
          <a:sy n="51" d="100"/>
        </p:scale>
        <p:origin x="-90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6C4-5432-4266-937E-658C4DF1F784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EF18-E80E-4553-9EC8-63CF0739A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4780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6C4-5432-4266-937E-658C4DF1F784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EF18-E80E-4553-9EC8-63CF0739A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3069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6C4-5432-4266-937E-658C4DF1F784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EF18-E80E-4553-9EC8-63CF0739A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792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6C4-5432-4266-937E-658C4DF1F784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EF18-E80E-4553-9EC8-63CF0739A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501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6C4-5432-4266-937E-658C4DF1F784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EF18-E80E-4553-9EC8-63CF0739A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167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6C4-5432-4266-937E-658C4DF1F784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EF18-E80E-4553-9EC8-63CF0739A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2677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6C4-5432-4266-937E-658C4DF1F784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EF18-E80E-4553-9EC8-63CF0739A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1292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6C4-5432-4266-937E-658C4DF1F784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EF18-E80E-4553-9EC8-63CF0739A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741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6C4-5432-4266-937E-658C4DF1F784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EF18-E80E-4553-9EC8-63CF0739A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8639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6C4-5432-4266-937E-658C4DF1F784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EF18-E80E-4553-9EC8-63CF0739A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72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6C4-5432-4266-937E-658C4DF1F784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EF18-E80E-4553-9EC8-63CF0739A7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926177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6C4-5432-4266-937E-658C4DF1F784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EF18-E80E-4553-9EC8-63CF0739A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1622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6C4-5432-4266-937E-658C4DF1F784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EF18-E80E-4553-9EC8-63CF0739A7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9936259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6C4-5432-4266-937E-658C4DF1F784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EF18-E80E-4553-9EC8-63CF0739A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2287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6C4-5432-4266-937E-658C4DF1F784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EF18-E80E-4553-9EC8-63CF0739A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5114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6C4-5432-4266-937E-658C4DF1F784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EF18-E80E-4553-9EC8-63CF0739A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8472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166C4-5432-4266-937E-658C4DF1F784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E46EF18-E80E-4553-9EC8-63CF0739A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110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0302" y="1484784"/>
            <a:ext cx="5826719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 </a:t>
            </a:r>
            <a:r>
              <a:rPr lang="ru-RU" sz="3600" b="1" dirty="0"/>
              <a:t>КЛАССНЫЙ ЧАС </a:t>
            </a:r>
            <a:br>
              <a:rPr lang="ru-RU" sz="3600" b="1" dirty="0"/>
            </a:br>
            <a:r>
              <a:rPr lang="ru-RU" sz="3600" b="1" dirty="0"/>
              <a:t>на тему:</a:t>
            </a:r>
            <a:br>
              <a:rPr lang="ru-RU" sz="3600" b="1" dirty="0"/>
            </a:br>
            <a:r>
              <a:rPr lang="ru-RU" sz="3600" b="1" dirty="0"/>
              <a:t>«ПОЗЫВНОЙ </a:t>
            </a:r>
            <a:r>
              <a:rPr lang="ru-RU" sz="3600" b="1" dirty="0" smtClean="0"/>
              <a:t>«</a:t>
            </a:r>
            <a:r>
              <a:rPr lang="ru-RU" sz="3600" b="1" dirty="0"/>
              <a:t>МОРДВИН»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7" y="4050834"/>
            <a:ext cx="5472609" cy="1096899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Подготовила: Т.В. Моисеева,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                               учитель истории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5" name="Picture 2" descr="https://avatars.mds.yandex.net/get-pdb/875592/558db40b-21d4-49e4-90a4-ec3a8387d563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769888"/>
            <a:ext cx="4657497" cy="2088112"/>
          </a:xfrm>
          <a:prstGeom prst="rect">
            <a:avLst/>
          </a:prstGeom>
          <a:noFill/>
        </p:spPr>
      </p:pic>
      <p:pic>
        <p:nvPicPr>
          <p:cNvPr id="6" name="Picture 4" descr="https://im0-tub-ru.yandex.net/i?id=7f3cb483685717e47aa3e867c9b05ece&amp;n=33&amp;w=225&amp;h=1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3680" y="0"/>
            <a:ext cx="2880320" cy="19202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3479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Цель: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836712"/>
            <a:ext cx="6347714" cy="3880773"/>
          </a:xfrm>
        </p:spPr>
        <p:txBody>
          <a:bodyPr/>
          <a:lstStyle/>
          <a:p>
            <a:pPr lvl="0"/>
            <a:r>
              <a:rPr lang="ru-RU" dirty="0" smtClean="0"/>
              <a:t>Формировать представления </a:t>
            </a:r>
            <a:r>
              <a:rPr lang="ru-RU" dirty="0"/>
              <a:t>о жизни и героических подвигах людей </a:t>
            </a:r>
            <a:r>
              <a:rPr lang="ru-RU" dirty="0" smtClean="0"/>
              <a:t>в </a:t>
            </a:r>
            <a:r>
              <a:rPr lang="ru-RU" dirty="0"/>
              <a:t>годы Великой Отечественной войны на </a:t>
            </a:r>
            <a:r>
              <a:rPr lang="ru-RU" dirty="0" smtClean="0"/>
              <a:t>основе </a:t>
            </a:r>
            <a:r>
              <a:rPr lang="ru-RU" dirty="0"/>
              <a:t>участников событий</a:t>
            </a:r>
            <a:r>
              <a:rPr lang="ru-RU" dirty="0" smtClean="0"/>
              <a:t>, очевидцев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Способствовать </a:t>
            </a:r>
            <a:r>
              <a:rPr lang="ru-RU" dirty="0"/>
              <a:t>воспитанию патриотизма.</a:t>
            </a:r>
          </a:p>
          <a:p>
            <a:pPr lvl="0"/>
            <a:r>
              <a:rPr lang="ru-RU" dirty="0"/>
              <a:t>Расширить представление учащихся о героизме мордовского народа.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19872" y="0"/>
            <a:ext cx="16049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Цель: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5" name="Picture 2" descr="0 17a0a0 40f6085a or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643293"/>
            <a:ext cx="6137920" cy="42147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6455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512" y="11858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Если бы Михаилу </a:t>
            </a:r>
            <a:r>
              <a:rPr lang="ru-RU" i="1" dirty="0" err="1"/>
              <a:t>Девятаеву</a:t>
            </a:r>
            <a:r>
              <a:rPr lang="ru-RU" i="1" dirty="0"/>
              <a:t> нагадали </a:t>
            </a:r>
          </a:p>
          <a:p>
            <a:r>
              <a:rPr lang="ru-RU" i="1" dirty="0" smtClean="0"/>
              <a:t>его </a:t>
            </a:r>
            <a:r>
              <a:rPr lang="ru-RU" i="1" dirty="0"/>
              <a:t>судьбу, он никогда в такое не поверил.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  <a:r>
              <a:rPr lang="ru-RU" i="1" dirty="0" smtClean="0"/>
              <a:t>Потому </a:t>
            </a:r>
            <a:r>
              <a:rPr lang="ru-RU" i="1" dirty="0"/>
              <a:t>что </a:t>
            </a:r>
            <a:r>
              <a:rPr lang="ru-RU" b="1" i="1" dirty="0"/>
              <a:t>поверить этому нельзя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13940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3" y="9841"/>
            <a:ext cx="4104456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195"/>
            <a:ext cx="3969359" cy="6823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7523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4.bp.blogspot.com/--tn8a5TS-c0/WTbc1jpfySI/AAAAAAAAxjA/M8WDT_fvWhQCAYVZfkSOBC3ia3sVmz4aQCLcB/s640/IMG_5595.jpg"/>
          <p:cNvPicPr>
            <a:picLocks noChangeAspect="1" noChangeArrowheads="1"/>
          </p:cNvPicPr>
          <p:nvPr/>
        </p:nvPicPr>
        <p:blipFill>
          <a:blip r:embed="rId2" cstate="print"/>
          <a:srcRect t="11581"/>
          <a:stretch>
            <a:fillRect/>
          </a:stretch>
        </p:blipFill>
        <p:spPr bwMode="auto">
          <a:xfrm>
            <a:off x="0" y="0"/>
            <a:ext cx="9144000" cy="549781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548680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деревня </a:t>
            </a:r>
            <a:r>
              <a:rPr lang="ru-RU" sz="2800" dirty="0" err="1" smtClean="0"/>
              <a:t>Варжеляй</a:t>
            </a:r>
            <a:r>
              <a:rPr lang="ru-RU" sz="2800" dirty="0" smtClean="0"/>
              <a:t> </a:t>
            </a:r>
            <a:r>
              <a:rPr lang="ru-RU" sz="2800" dirty="0" err="1" smtClean="0"/>
              <a:t>Торбеевского</a:t>
            </a:r>
            <a:r>
              <a:rPr lang="ru-RU" sz="2800" dirty="0" smtClean="0"/>
              <a:t> района Мордовии</a:t>
            </a:r>
          </a:p>
        </p:txBody>
      </p:sp>
      <p:pic>
        <p:nvPicPr>
          <p:cNvPr id="5" name="Picture 3" descr="C:\Users\Пользователь\Desktop\мать.jpg"/>
          <p:cNvPicPr>
            <a:picLocks noChangeAspect="1" noChangeArrowheads="1"/>
          </p:cNvPicPr>
          <p:nvPr/>
        </p:nvPicPr>
        <p:blipFill>
          <a:blip r:embed="rId3" cstate="print"/>
          <a:srcRect l="6688" t="5901" r="64962" b="36350"/>
          <a:stretch>
            <a:fillRect/>
          </a:stretch>
        </p:blipFill>
        <p:spPr bwMode="auto">
          <a:xfrm>
            <a:off x="0" y="2897560"/>
            <a:ext cx="2592288" cy="396044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699792" y="6396335"/>
            <a:ext cx="41745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Мать Акулина Дмитриевна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Пользователь\Desktop\торбеев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327280" y="0"/>
            <a:ext cx="20970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200" b="1" dirty="0" smtClean="0"/>
              <a:t>Торбеево</a:t>
            </a:r>
            <a:endParaRPr lang="ru-RU" sz="3200" b="1" dirty="0"/>
          </a:p>
        </p:txBody>
      </p:sp>
      <p:pic>
        <p:nvPicPr>
          <p:cNvPr id="37891" name="Picture 3" descr="C:\Users\Пользователь\Desktop\дом музе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19544"/>
            <a:ext cx="9144000" cy="6038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s://avatars.mds.yandex.net/get-pdb/1211668/bef4aaaf-f860-4a13-b8ac-9e5d04ffd9be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9259530" cy="616530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851920" y="0"/>
            <a:ext cx="17203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/>
              <a:t>Казань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s://www.aex.ru/images/media/900/110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71575"/>
            <a:ext cx="8572500" cy="568642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9552" y="332656"/>
            <a:ext cx="85331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/>
              <a:t>Оренбургское авиационное училище</a:t>
            </a:r>
            <a:endParaRPr lang="ru-RU" sz="3600" b="1" dirty="0"/>
          </a:p>
        </p:txBody>
      </p:sp>
      <p:pic>
        <p:nvPicPr>
          <p:cNvPr id="2050" name="Picture 2" descr="C:\Users\Пользователь\Desktop\девятае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969" y="980728"/>
            <a:ext cx="2411031" cy="3645024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s://avatars.mds.yandex.net/get-zen_doc/163240/pub_5a7be8c28309053796b1144e_5a7be9d29d5cb361533e9f18/scale_1200"/>
          <p:cNvPicPr>
            <a:picLocks noChangeAspect="1" noChangeArrowheads="1"/>
          </p:cNvPicPr>
          <p:nvPr/>
        </p:nvPicPr>
        <p:blipFill>
          <a:blip r:embed="rId2" cstate="print"/>
          <a:srcRect r="8080" b="341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1990" name="Picture 6" descr="https://avatars.mds.yandex.net/get-zen_doc/1852570/pub_5cbc81bd4500ff00b30aa9cf_5cbcc106aa025b00b47b6ed0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312368" cy="5301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www.rosinform.ru/assets/files/photosets/photos/11_DSCN2772.jpg.896x604_q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44000" cy="640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s://187011.selcdn.ru/thumbnails/photos/7/0/2/70262e74677045a5_1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060661" cy="6552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137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Пользователь\Desktop\в лагер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4165"/>
            <a:ext cx="8532440" cy="6482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04665"/>
            <a:ext cx="9144000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99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лётчи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s://ds05.infourok.ru/uploads/ex/0c43/00085d2a-7ca7e148/img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2644"/>
            <a:ext cx="9144000" cy="675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568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06" y="0"/>
            <a:ext cx="9140594" cy="68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1864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692696"/>
            <a:ext cx="7620000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6683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02" y="0"/>
            <a:ext cx="9079819" cy="648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71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087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319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260648"/>
            <a:ext cx="8280920" cy="50405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5445225"/>
            <a:ext cx="820891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17 февраля </a:t>
            </a:r>
            <a:r>
              <a:rPr lang="ru-RU" dirty="0" smtClean="0"/>
              <a:t>2020 года в </a:t>
            </a:r>
            <a:r>
              <a:rPr lang="ru-RU" dirty="0"/>
              <a:t>Кронштадте стартовали съемки нового фильма Тимура Бекмамбетова о летчике-герое Михаиле </a:t>
            </a:r>
            <a:r>
              <a:rPr lang="ru-RU" dirty="0" err="1" smtClean="0"/>
              <a:t>Девятаеве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0364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56146"/>
            <a:ext cx="9144000" cy="514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671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63" y="476672"/>
            <a:ext cx="8040893" cy="603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911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188640"/>
            <a:ext cx="8572500" cy="5715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171"/>
          <a:stretch/>
        </p:blipFill>
        <p:spPr>
          <a:xfrm>
            <a:off x="467544" y="184626"/>
            <a:ext cx="8572500" cy="5476622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504" y="5610726"/>
            <a:ext cx="9036496" cy="1224136"/>
          </a:xfrm>
        </p:spPr>
        <p:txBody>
          <a:bodyPr>
            <a:noAutofit/>
          </a:bodyPr>
          <a:lstStyle/>
          <a:p>
            <a:r>
              <a:rPr lang="ru-RU" sz="1800" b="0" dirty="0">
                <a:solidFill>
                  <a:schemeClr val="tx1"/>
                </a:solidFill>
              </a:rPr>
              <a:t>В 2010 году в Саранске был установлен памятный знак "Побег из ада" (на снимке). Авторы и инициаторы идеи - родственники одного из участников исторического побега Тимофея </a:t>
            </a:r>
            <a:r>
              <a:rPr lang="ru-RU" sz="1800" b="0" dirty="0" err="1">
                <a:solidFill>
                  <a:schemeClr val="tx1"/>
                </a:solidFill>
              </a:rPr>
              <a:t>Сердюкова</a:t>
            </a:r>
            <a:r>
              <a:rPr lang="ru-RU" sz="1800" b="0" dirty="0">
                <a:solidFill>
                  <a:schemeClr val="tx1"/>
                </a:solidFill>
              </a:rPr>
              <a:t> - Сергей и Михаил </a:t>
            </a:r>
            <a:r>
              <a:rPr lang="ru-RU" sz="1800" b="0" dirty="0" err="1">
                <a:solidFill>
                  <a:schemeClr val="tx1"/>
                </a:solidFill>
              </a:rPr>
              <a:t>Сердюковы</a:t>
            </a:r>
            <a:r>
              <a:rPr lang="ru-RU" sz="1800" b="0" dirty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7099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199</TotalTime>
  <Words>130</Words>
  <Application>Microsoft Office PowerPoint</Application>
  <PresentationFormat>Экран (4:3)</PresentationFormat>
  <Paragraphs>17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Аспект</vt:lpstr>
      <vt:lpstr> КЛАССНЫЙ ЧАС  на тему: «ПОЗЫВНОЙ «МОРДВИН»</vt:lpstr>
      <vt:lpstr>Цель: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В 2010 году в Саранске был установлен памятный знак "Побег из ада" (на снимке). Авторы и инициаторы идеи - родственники одного из участников исторического побега Тимофея Сердюкова - Сергей и Михаил Сердюковы.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75-летию Великой Победы</dc:title>
  <dc:creator>Татьяна</dc:creator>
  <cp:lastModifiedBy>user</cp:lastModifiedBy>
  <cp:revision>19</cp:revision>
  <dcterms:created xsi:type="dcterms:W3CDTF">2020-02-22T12:55:51Z</dcterms:created>
  <dcterms:modified xsi:type="dcterms:W3CDTF">2021-04-27T05:28:19Z</dcterms:modified>
</cp:coreProperties>
</file>